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0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563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303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70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157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392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154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654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311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768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462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987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4296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972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816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576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8785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402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524CF-8E47-4608-8E10-B05E25FEA65A}" type="datetimeFigureOut">
              <a:rPr lang="ru-RU" smtClean="0"/>
              <a:t>15.07.2020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E2F62-9D1D-4E0B-AAFF-1EDF2825E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8893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Предлоги места- </a:t>
            </a:r>
            <a:r>
              <a:rPr lang="de-DE" dirty="0" smtClean="0">
                <a:solidFill>
                  <a:schemeClr val="bg1"/>
                </a:solidFill>
              </a:rPr>
              <a:t>lokale </a:t>
            </a:r>
            <a:r>
              <a:rPr lang="de-DE" dirty="0" err="1" smtClean="0">
                <a:solidFill>
                  <a:schemeClr val="bg1"/>
                </a:solidFill>
              </a:rPr>
              <a:t>Präpositonen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Предлоги употребляются с существительным</a:t>
            </a:r>
          </a:p>
          <a:p>
            <a:r>
              <a:rPr lang="ru-RU" dirty="0" smtClean="0"/>
              <a:t>Предлоги места помогают определить и описать местонахождение объекта</a:t>
            </a:r>
          </a:p>
          <a:p>
            <a:r>
              <a:rPr lang="ru-RU" dirty="0" smtClean="0"/>
              <a:t>Предлоги места отвечают в немецком языке на вопрос где?</a:t>
            </a:r>
            <a:r>
              <a:rPr lang="de-DE" dirty="0" smtClean="0"/>
              <a:t> wo? </a:t>
            </a:r>
            <a:endParaRPr lang="ru-RU" dirty="0"/>
          </a:p>
          <a:p>
            <a:r>
              <a:rPr lang="ru-RU" dirty="0" smtClean="0"/>
              <a:t>Этот вопрос является вопросом дательного падежа- </a:t>
            </a:r>
            <a:r>
              <a:rPr lang="de-DE" dirty="0" smtClean="0"/>
              <a:t>Dativ</a:t>
            </a:r>
            <a:r>
              <a:rPr lang="ru-RU" dirty="0" smtClean="0"/>
              <a:t>, соответственно существительное будет употребляться в этом падеже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976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176294" cy="837371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Предлоги места и их значение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293" y="1324224"/>
            <a:ext cx="5349922" cy="5349922"/>
          </a:xfrm>
        </p:spPr>
      </p:pic>
    </p:spTree>
    <p:extLst>
      <p:ext uri="{BB962C8B-B14F-4D97-AF65-F5344CB8AC3E}">
        <p14:creationId xmlns:p14="http://schemas.microsoft.com/office/powerpoint/2010/main" val="1432127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chemeClr val="bg1"/>
                </a:solidFill>
              </a:rPr>
              <a:t>Значение на русском языке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624084"/>
            <a:ext cx="9905999" cy="416711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dirty="0" smtClean="0">
                <a:solidFill>
                  <a:schemeClr val="bg1"/>
                </a:solidFill>
              </a:rPr>
              <a:t>an-</a:t>
            </a:r>
            <a:r>
              <a:rPr lang="ru-RU" dirty="0" smtClean="0">
                <a:solidFill>
                  <a:schemeClr val="bg1"/>
                </a:solidFill>
              </a:rPr>
              <a:t> на (вертикальной поверхности); у (окна), за (столом)</a:t>
            </a:r>
            <a:endParaRPr lang="de-DE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dirty="0" smtClean="0">
                <a:solidFill>
                  <a:schemeClr val="bg1"/>
                </a:solidFill>
              </a:rPr>
              <a:t>über-</a:t>
            </a:r>
            <a:r>
              <a:rPr lang="ru-RU" dirty="0" smtClean="0">
                <a:solidFill>
                  <a:schemeClr val="bg1"/>
                </a:solidFill>
              </a:rPr>
              <a:t> над</a:t>
            </a:r>
            <a:endParaRPr lang="de-DE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dirty="0" smtClean="0">
                <a:solidFill>
                  <a:schemeClr val="bg1"/>
                </a:solidFill>
              </a:rPr>
              <a:t>unter-</a:t>
            </a:r>
            <a:r>
              <a:rPr lang="ru-RU" dirty="0" smtClean="0">
                <a:solidFill>
                  <a:schemeClr val="bg1"/>
                </a:solidFill>
              </a:rPr>
              <a:t> под</a:t>
            </a:r>
            <a:endParaRPr lang="de-DE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dirty="0" smtClean="0">
                <a:solidFill>
                  <a:schemeClr val="bg1"/>
                </a:solidFill>
              </a:rPr>
              <a:t>in-</a:t>
            </a:r>
            <a:r>
              <a:rPr lang="ru-RU" dirty="0" smtClean="0">
                <a:solidFill>
                  <a:schemeClr val="bg1"/>
                </a:solidFill>
              </a:rPr>
              <a:t> в (внутри)</a:t>
            </a:r>
            <a:endParaRPr lang="de-DE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dirty="0" smtClean="0">
                <a:solidFill>
                  <a:schemeClr val="bg1"/>
                </a:solidFill>
              </a:rPr>
              <a:t>auf-</a:t>
            </a:r>
            <a:r>
              <a:rPr lang="ru-RU" dirty="0" smtClean="0">
                <a:solidFill>
                  <a:schemeClr val="bg1"/>
                </a:solidFill>
              </a:rPr>
              <a:t>на (горизонтальной поверхности)</a:t>
            </a:r>
            <a:endParaRPr lang="de-DE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dirty="0" smtClean="0">
                <a:solidFill>
                  <a:schemeClr val="bg1"/>
                </a:solidFill>
              </a:rPr>
              <a:t>neben-</a:t>
            </a:r>
            <a:r>
              <a:rPr lang="ru-RU" dirty="0" smtClean="0">
                <a:solidFill>
                  <a:schemeClr val="bg1"/>
                </a:solidFill>
              </a:rPr>
              <a:t> рядом</a:t>
            </a:r>
            <a:endParaRPr lang="de-DE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dirty="0" smtClean="0">
                <a:solidFill>
                  <a:schemeClr val="bg1"/>
                </a:solidFill>
              </a:rPr>
              <a:t>hinter-</a:t>
            </a:r>
            <a:r>
              <a:rPr lang="ru-RU" dirty="0" smtClean="0">
                <a:solidFill>
                  <a:schemeClr val="bg1"/>
                </a:solidFill>
              </a:rPr>
              <a:t>за, позади</a:t>
            </a:r>
            <a:endParaRPr lang="de-DE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dirty="0" smtClean="0">
                <a:solidFill>
                  <a:schemeClr val="bg1"/>
                </a:solidFill>
              </a:rPr>
              <a:t>vor-</a:t>
            </a:r>
            <a:r>
              <a:rPr lang="ru-RU" dirty="0" smtClean="0">
                <a:solidFill>
                  <a:schemeClr val="bg1"/>
                </a:solidFill>
              </a:rPr>
              <a:t> перед</a:t>
            </a:r>
            <a:endParaRPr lang="de-DE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dirty="0" smtClean="0">
                <a:solidFill>
                  <a:schemeClr val="bg1"/>
                </a:solidFill>
              </a:rPr>
              <a:t>zwischen-</a:t>
            </a:r>
            <a:r>
              <a:rPr lang="ru-RU" dirty="0" smtClean="0">
                <a:solidFill>
                  <a:schemeClr val="bg1"/>
                </a:solidFill>
              </a:rPr>
              <a:t>между</a:t>
            </a:r>
            <a:endParaRPr lang="de-DE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84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Существительное с предлогом в дательном падеже</a:t>
            </a:r>
            <a:endParaRPr lang="ru-RU" sz="32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Женский род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de-DE" dirty="0" smtClean="0"/>
              <a:t> </a:t>
            </a:r>
            <a:r>
              <a:rPr lang="de-DE" dirty="0" smtClean="0">
                <a:solidFill>
                  <a:srgbClr val="FF0000"/>
                </a:solidFill>
              </a:rPr>
              <a:t>die Tasche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in der Tasche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die           der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Мужской род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FF0000"/>
                </a:solidFill>
              </a:rPr>
              <a:t>der Schrank 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in dem Schrank (im Schrank)</a:t>
            </a:r>
            <a:endParaRPr lang="de-DE" dirty="0">
              <a:solidFill>
                <a:srgbClr val="FF0000"/>
              </a:solidFill>
            </a:endParaRPr>
          </a:p>
          <a:p>
            <a:r>
              <a:rPr lang="de-DE" dirty="0" smtClean="0">
                <a:solidFill>
                  <a:srgbClr val="FF0000"/>
                </a:solidFill>
              </a:rPr>
              <a:t>der         dem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Средний род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FF0000"/>
                </a:solidFill>
              </a:rPr>
              <a:t>das Auto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in dem Auto (im Auto)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das         </a:t>
            </a:r>
            <a:r>
              <a:rPr lang="de-DE" dirty="0">
                <a:solidFill>
                  <a:srgbClr val="FF0000"/>
                </a:solidFill>
              </a:rPr>
              <a:t>dem</a:t>
            </a:r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cxnSp>
        <p:nvCxnSpPr>
          <p:cNvPr id="10" name="Соединительная линия уступом 9"/>
          <p:cNvCxnSpPr/>
          <p:nvPr/>
        </p:nvCxnSpPr>
        <p:spPr>
          <a:xfrm>
            <a:off x="1624084" y="4299045"/>
            <a:ext cx="327546" cy="5459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/>
          <p:nvPr/>
        </p:nvCxnSpPr>
        <p:spPr>
          <a:xfrm>
            <a:off x="4981433" y="4326340"/>
            <a:ext cx="286603" cy="12283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оединительная линия уступом 13"/>
          <p:cNvCxnSpPr/>
          <p:nvPr/>
        </p:nvCxnSpPr>
        <p:spPr>
          <a:xfrm>
            <a:off x="8352430" y="4299045"/>
            <a:ext cx="354842" cy="15012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98382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21</TotalTime>
  <Words>133</Words>
  <Application>Microsoft Office PowerPoint</Application>
  <PresentationFormat>Широкоэкранный</PresentationFormat>
  <Paragraphs>29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Bookman Old Style</vt:lpstr>
      <vt:lpstr>Trebuchet MS</vt:lpstr>
      <vt:lpstr>Tw Cen MT</vt:lpstr>
      <vt:lpstr>Контур</vt:lpstr>
      <vt:lpstr>Предлоги места- lokale Präpositonen</vt:lpstr>
      <vt:lpstr>Предлоги места и их значение</vt:lpstr>
      <vt:lpstr>Значение на русском языке</vt:lpstr>
      <vt:lpstr>Существительное с предлогом в дательном падеже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Предлоги места- lokale Präpositonen</dc:title>
  <dc:creator>1</dc:creator>
  <cp:lastModifiedBy>1</cp:lastModifiedBy>
  <cp:revision>3</cp:revision>
  <dcterms:created xsi:type="dcterms:W3CDTF">2020-07-15T14:18:47Z</dcterms:created>
  <dcterms:modified xsi:type="dcterms:W3CDTF">2020-07-15T14:39:59Z</dcterms:modified>
</cp:coreProperties>
</file>